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 snapToObjects="1">
      <p:cViewPr varScale="1">
        <p:scale>
          <a:sx n="104" d="100"/>
          <a:sy n="104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CF8476-1471-064E-91B2-AB51D75E7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D11384-CF03-5A46-9B55-39A596911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C15BB3-6E44-0A42-A73D-F1823806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736762-79AF-8F4E-997D-27EA3005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98E8B0-03E7-084A-8BD2-4CFD1BD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11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DD793-D51E-E24A-B012-D29A201B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ECF4872-2043-494B-8115-F453A11E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F28549-7067-6F48-89EA-BC5799D1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C9F3DF-4FA6-C443-B3BC-05FC0086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F2E7C5-8A70-0348-8881-4B553341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0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A68AF83-975C-394E-BC52-8DAC4F426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0D3757-B162-E84C-A3C7-85C167F1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255AF5-385E-5C48-98B6-45EFEEBF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BFAB8B-D53C-6D42-8CBD-03882137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BABB78-9C75-8D46-BA66-BAABEF9C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3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8B4DD-A665-8447-9075-D9409AC1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0302A7-9051-B842-AAC8-72571A40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8C21B-4143-974A-AF7D-A448FFBA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9E3005-7ED6-DE42-9A9F-E9435745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638927-EE6F-2044-80EA-EB52D7EE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746CD-249B-DD43-BB6B-77B1C0F5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25192B-23E2-4342-B972-DB55A4FA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D1B0E5-0810-8640-8E42-B9605797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6F41C3-1D29-6742-B728-BDF4D913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6956F1-B63D-0640-97CB-B9A67554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6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812009-21E6-334F-B06B-B4845685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22349-2EE8-4543-8BDE-95BCD5DB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EA9B9D-5136-CB47-A139-7007F60F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407BBF-96BA-4D4D-8C9E-D9C7F8DB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EB0364-DA0E-634E-803A-8B36924A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7C4E15-0853-A340-9475-DD8B5C8E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3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3E837-62A7-594D-B837-00A7464F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5A8E4B-665B-A54D-ACDC-B76BB92F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CB0644-68BA-5044-B626-DE9BC0705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BB0CAB-C95B-C04F-BD8F-DD8625F2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1B5201-F188-8042-B9C6-DF5E1C13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06FC074-9FF0-0740-A4FC-F1AAB73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D0A5131-3C1E-E44D-95EC-4B15FA40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0EC3E73-7A2E-D946-9D0F-A16231C4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8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F3DF6-4E18-E143-A739-81B5C460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370D16-705E-F148-9832-03977CB8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6A6A45-55A4-D64B-AC03-ACC3BBC4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9B4562-FAE8-DC47-B332-E0D5ADCD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54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424B30E-E41D-E147-82A0-202BD9E5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C077F1-4976-7C4C-AF62-B88A5669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0A6236C-E69D-9B4C-B1AE-AC75F701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41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640BB-C43E-4545-8B46-3645F6AA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01842C-57BB-C54A-8F1C-158DA504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E4D260-C2C2-B744-84B6-9558FD829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8BBE72-0EDD-2A45-862A-C48C852E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A4EDDF-9CF4-074F-B4D2-A35F857F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3646B7-2E62-7349-AC1B-8B53282A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6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F285B1-87AD-8846-AACC-CF88FBB2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9061105-4C4D-D948-B91B-24597F4FB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5EA39C-A52B-0B42-8935-03E1804D0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913EF1-01AE-8A49-8BAF-172B2BDA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B3AE49-F7FD-B04F-9578-1A5F6CCB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79E57B-07A8-D241-8D4F-5E50E7F0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29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35AFC00-C24D-3C47-894B-B78B6A3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033FCA-F0DF-BB43-B853-34DEECEB2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C6BA8B-37EE-FF46-89EA-1496C1CC5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2BE1-D844-F74E-8306-D80412FFD7D9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EA83DD-0D7E-A446-A85D-B2DEE7817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7FE165-3E15-4847-9BC4-141758FA2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5F3F-C3AC-E84F-9892-F46CB58A58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91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982EAF4-4644-A143-9FBD-517B7E3D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403600"/>
            <a:ext cx="88900" cy="508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89781B2-8D81-E444-8CE6-8BBBFCA4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22" y="0"/>
            <a:ext cx="7528241" cy="6858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870C045-8592-F843-9860-659FD57A1051}"/>
              </a:ext>
            </a:extLst>
          </p:cNvPr>
          <p:cNvSpPr/>
          <p:nvPr/>
        </p:nvSpPr>
        <p:spPr>
          <a:xfrm>
            <a:off x="3483427" y="2133600"/>
            <a:ext cx="1959430" cy="598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82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247CBE5-D27B-9944-B286-B55F2433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98" y="-76200"/>
            <a:ext cx="7528241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2978C57-FFCC-0F42-8394-3AB51E5D1369}"/>
              </a:ext>
            </a:extLst>
          </p:cNvPr>
          <p:cNvSpPr txBox="1"/>
          <p:nvPr/>
        </p:nvSpPr>
        <p:spPr>
          <a:xfrm>
            <a:off x="152400" y="576943"/>
            <a:ext cx="4463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E54A0360-A546-5646-9FA5-2185B4A3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19" y="97971"/>
            <a:ext cx="3189296" cy="650965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651D840-F2BF-A64B-AE62-4D02EC7EA6D8}"/>
              </a:ext>
            </a:extLst>
          </p:cNvPr>
          <p:cNvSpPr txBox="1"/>
          <p:nvPr/>
        </p:nvSpPr>
        <p:spPr>
          <a:xfrm>
            <a:off x="10961914" y="6063344"/>
            <a:ext cx="816429" cy="54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D13A11E-7239-9143-8B19-7A9566E483C9}"/>
              </a:ext>
            </a:extLst>
          </p:cNvPr>
          <p:cNvSpPr txBox="1"/>
          <p:nvPr/>
        </p:nvSpPr>
        <p:spPr>
          <a:xfrm rot="19884624">
            <a:off x="1752600" y="2153333"/>
            <a:ext cx="4942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dirty="0">
                <a:solidFill>
                  <a:srgbClr val="FF0000"/>
                </a:solidFill>
              </a:rPr>
              <a:t>PÅ PC</a:t>
            </a:r>
          </a:p>
        </p:txBody>
      </p:sp>
      <p:sp>
        <p:nvSpPr>
          <p:cNvPr id="13" name="Pil opp 12">
            <a:extLst>
              <a:ext uri="{FF2B5EF4-FFF2-40B4-BE49-F238E27FC236}">
                <a16:creationId xmlns:a16="http://schemas.microsoft.com/office/drawing/2014/main" id="{8FA6EBF4-74DC-C547-AD07-BBFB3DA534B3}"/>
              </a:ext>
            </a:extLst>
          </p:cNvPr>
          <p:cNvSpPr/>
          <p:nvPr/>
        </p:nvSpPr>
        <p:spPr>
          <a:xfrm rot="19011046">
            <a:off x="662175" y="767647"/>
            <a:ext cx="1589314" cy="237375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2F2E2EB-0479-684E-ACD6-9016FC958B78}"/>
              </a:ext>
            </a:extLst>
          </p:cNvPr>
          <p:cNvSpPr txBox="1"/>
          <p:nvPr/>
        </p:nvSpPr>
        <p:spPr>
          <a:xfrm rot="19958113">
            <a:off x="8631821" y="2169346"/>
            <a:ext cx="3154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solidFill>
                  <a:srgbClr val="FF0000"/>
                </a:solidFill>
              </a:rPr>
              <a:t>PÅ TELEFON</a:t>
            </a:r>
          </a:p>
        </p:txBody>
      </p:sp>
      <p:sp>
        <p:nvSpPr>
          <p:cNvPr id="15" name="Pil opp 14">
            <a:extLst>
              <a:ext uri="{FF2B5EF4-FFF2-40B4-BE49-F238E27FC236}">
                <a16:creationId xmlns:a16="http://schemas.microsoft.com/office/drawing/2014/main" id="{EFC916CF-9194-7A4B-A211-AEB53314C847}"/>
              </a:ext>
            </a:extLst>
          </p:cNvPr>
          <p:cNvSpPr/>
          <p:nvPr/>
        </p:nvSpPr>
        <p:spPr>
          <a:xfrm rot="9975561">
            <a:off x="10837142" y="3407796"/>
            <a:ext cx="538274" cy="259057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33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BFB2C9D-2938-E64D-8C0B-7CB19573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816" y="0"/>
            <a:ext cx="7264783" cy="6662057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08FA57E-7E45-EE41-8EF7-FEE2EBCF65CB}"/>
              </a:ext>
            </a:extLst>
          </p:cNvPr>
          <p:cNvSpPr txBox="1"/>
          <p:nvPr/>
        </p:nvSpPr>
        <p:spPr>
          <a:xfrm>
            <a:off x="2133600" y="5758543"/>
            <a:ext cx="827315" cy="174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Pil venstre 6">
            <a:extLst>
              <a:ext uri="{FF2B5EF4-FFF2-40B4-BE49-F238E27FC236}">
                <a16:creationId xmlns:a16="http://schemas.microsoft.com/office/drawing/2014/main" id="{11703685-7FE2-B349-8BB8-9B9F02AADB6D}"/>
              </a:ext>
            </a:extLst>
          </p:cNvPr>
          <p:cNvSpPr/>
          <p:nvPr/>
        </p:nvSpPr>
        <p:spPr>
          <a:xfrm>
            <a:off x="3069771" y="5758543"/>
            <a:ext cx="1208315" cy="1741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9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FDFE021-EBA3-F448-9C51-3BC660CB3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097" y="-206800"/>
            <a:ext cx="7755251" cy="70648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46F458F-03BB-8141-B1AD-947EF49EDB3A}"/>
              </a:ext>
            </a:extLst>
          </p:cNvPr>
          <p:cNvSpPr txBox="1"/>
          <p:nvPr/>
        </p:nvSpPr>
        <p:spPr>
          <a:xfrm>
            <a:off x="1767016" y="1408670"/>
            <a:ext cx="3546389" cy="102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738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ED27B82-2722-CE41-AF54-0977EBD5D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017" y="0"/>
            <a:ext cx="7805057" cy="6888014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1C0B655-739F-7649-962A-6978EC6A4F10}"/>
              </a:ext>
            </a:extLst>
          </p:cNvPr>
          <p:cNvSpPr txBox="1"/>
          <p:nvPr/>
        </p:nvSpPr>
        <p:spPr>
          <a:xfrm>
            <a:off x="2754086" y="1621971"/>
            <a:ext cx="5323114" cy="619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Pil venstre 6">
            <a:extLst>
              <a:ext uri="{FF2B5EF4-FFF2-40B4-BE49-F238E27FC236}">
                <a16:creationId xmlns:a16="http://schemas.microsoft.com/office/drawing/2014/main" id="{CCB5812B-9BB4-3947-ADA9-43C0ADFB3871}"/>
              </a:ext>
            </a:extLst>
          </p:cNvPr>
          <p:cNvSpPr/>
          <p:nvPr/>
        </p:nvSpPr>
        <p:spPr>
          <a:xfrm>
            <a:off x="5188661" y="279968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6694B1-CAAF-0A49-ADBE-F7EBDA17D544}"/>
              </a:ext>
            </a:extLst>
          </p:cNvPr>
          <p:cNvSpPr txBox="1"/>
          <p:nvPr/>
        </p:nvSpPr>
        <p:spPr>
          <a:xfrm>
            <a:off x="6167069" y="2857338"/>
            <a:ext cx="114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Trykk her</a:t>
            </a:r>
          </a:p>
        </p:txBody>
      </p:sp>
    </p:spTree>
    <p:extLst>
      <p:ext uri="{BB962C8B-B14F-4D97-AF65-F5344CB8AC3E}">
        <p14:creationId xmlns:p14="http://schemas.microsoft.com/office/powerpoint/2010/main" val="5328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7CFED1-9F6D-1D42-AE3A-FA1C69986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68977"/>
            <a:ext cx="7315199" cy="6663926"/>
          </a:xfrm>
        </p:spPr>
      </p:pic>
      <p:sp>
        <p:nvSpPr>
          <p:cNvPr id="6" name="Pil venstre 5">
            <a:extLst>
              <a:ext uri="{FF2B5EF4-FFF2-40B4-BE49-F238E27FC236}">
                <a16:creationId xmlns:a16="http://schemas.microsoft.com/office/drawing/2014/main" id="{529F3ACC-8911-1445-BF27-A39056F36B34}"/>
              </a:ext>
            </a:extLst>
          </p:cNvPr>
          <p:cNvSpPr/>
          <p:nvPr/>
        </p:nvSpPr>
        <p:spPr>
          <a:xfrm>
            <a:off x="7426411" y="4646141"/>
            <a:ext cx="1136821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4A0A0DC-72CB-884A-B7CE-230A41669D39}"/>
              </a:ext>
            </a:extLst>
          </p:cNvPr>
          <p:cNvSpPr/>
          <p:nvPr/>
        </p:nvSpPr>
        <p:spPr>
          <a:xfrm>
            <a:off x="3249827" y="1791730"/>
            <a:ext cx="4028303" cy="1729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65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Macintosh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Microsoft Office User</cp:lastModifiedBy>
  <cp:revision>5</cp:revision>
  <dcterms:created xsi:type="dcterms:W3CDTF">2024-03-07T11:37:37Z</dcterms:created>
  <dcterms:modified xsi:type="dcterms:W3CDTF">2024-03-07T12:20:00Z</dcterms:modified>
</cp:coreProperties>
</file>